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F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3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68ED8-E1E9-44D4-B6D3-1EB6788C3908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573D9-E48C-443A-8018-6F04DD3DE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573D9-E48C-443A-8018-6F04DD3DE1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46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F00-A488-4096-90B4-D5F4A46C8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48C0-4E99-4444-BF9C-41BAB152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5FB3-5E4B-4193-A097-830B0E12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17-2ABA-45E0-86C1-75DE924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B831-4534-4F39-9BE8-DF47665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4C4C-7A11-4052-B2CC-38D439E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DBA5-1DC3-483F-A869-3E5D001B1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5B07-C839-4592-A6BF-2C075F8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0CCD-D183-450E-9184-A61B0B4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6341-41B8-45E8-9FDF-598B6240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0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6C3E5-3C28-4A05-BAB4-4C10C4C04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E749-EE65-48FB-9F35-07796C204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402CE-0D52-4AF1-BD1B-3C05D0BC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87AD-5DAA-40AB-AED3-4050BED3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47DC-B6B9-4F2B-92F0-235520B9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3B6-0A32-48C5-913E-F47412C3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9D44-5623-4D9B-8F63-527D4E54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2E2D-0916-4E4A-A4D1-6943865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EFE1-1970-405E-BFD0-DFE7AB7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865-45EE-4AD2-9314-735DD8CD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401-77B2-4E3B-8A13-4422C92B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7A57-7D22-48B1-A82F-EB63630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ED78-EF88-4BC9-9C34-B50990DE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8D4-F4B7-49A9-8F77-84CA45C2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DECC-520A-4727-95E3-4C110F5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E45E-06A2-4D28-8103-33F2530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5B36-C0B8-43C8-9E66-40817B37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1DF0-48B8-4305-9D87-D701BB7A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A385-BBB0-4CBB-8C02-FF11B915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FC8A-1999-400E-B64D-ED82DF97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A886-ADBC-418D-8157-F83923B9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BC0-6BFB-44AB-8B20-8297961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6A2-7D82-46BB-8E14-4CBD8AF2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4469-4EED-45C5-89EC-55748F73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41AE-4044-47C8-BC40-0BDB2AD0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8151B-A5D0-46B5-A595-6FF3745A4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C3002-A6BC-47C8-A077-4085D88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3FE7C-6707-4501-A05B-15B4D4C5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FAE8-E532-443B-BEBA-A19A424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B353-55FE-4F2A-9B18-1D682AAB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8280D-1885-4650-AD84-B0CF144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179B-EF5D-4999-9B64-BA0C5F86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0B23-9579-4DBD-AE34-73340A3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E3C65-6B96-432D-AB27-AE845E95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B3AB8-E049-4248-B786-03F4336A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9CE8-0128-4208-AA9F-05FA64EF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6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77A3-D553-43B6-AB2E-EB9BBC4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B7A-5DBF-4160-B4B6-1E3904ED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7380-C943-43F8-9ED6-E78A50E4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729C-9A49-4530-A4FA-CC2F127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ACF4-0712-4ABC-B726-317E2AF7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56F6-45B9-47F6-8C66-CDCE31A5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862-3931-4CD2-8621-39CBF33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CE859-CAD9-4827-9863-052E3C18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C5E17-A39A-4D0E-A25E-AF8AB9DF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D5DBC-9E23-453E-A6D9-FC6995E5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88EB-448E-4B67-97DB-1F63FC6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310F-CA3D-4F2E-A4DA-4DF6D45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1A24-B574-4C34-89EE-4A4FAA1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A8D1-ADD0-41B5-B789-DF9329E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1C92-76D4-4B3B-A799-5AE23782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9CDC-D55A-4D1A-AA23-091BA7B4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37F10-FF3D-4B7E-9BA9-A1E143AE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6434-88EC-49FA-817C-2726BEC24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into Coding activity 3 images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6915-EDC5-40A5-93C3-1A4D00A6D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1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241-C66C-4A38-B4BA-4C0AB43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39537"/>
            <a:ext cx="11137640" cy="4981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54F7B-B9CC-4BB8-B068-14FAFE8F9709}"/>
              </a:ext>
            </a:extLst>
          </p:cNvPr>
          <p:cNvSpPr txBox="1"/>
          <p:nvPr/>
        </p:nvSpPr>
        <p:spPr>
          <a:xfrm>
            <a:off x="4486680" y="1482118"/>
            <a:ext cx="6639869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close these instructions for the moment, we won’t use them yet for this activity! We will take a look at them later 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D6E2478-4CBA-49BC-B099-B3D86A7A495E}"/>
              </a:ext>
            </a:extLst>
          </p:cNvPr>
          <p:cNvSpPr/>
          <p:nvPr/>
        </p:nvSpPr>
        <p:spPr>
          <a:xfrm>
            <a:off x="3068325" y="165751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9CCA-E6E5-4628-A7AD-8A08C029B3D4}"/>
              </a:ext>
            </a:extLst>
          </p:cNvPr>
          <p:cNvSpPr txBox="1"/>
          <p:nvPr/>
        </p:nvSpPr>
        <p:spPr>
          <a:xfrm>
            <a:off x="1280885" y="4806732"/>
            <a:ext cx="283796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our robot !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 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D6C1D-82F4-4BD5-8C6E-E162A0D5ACBD}"/>
              </a:ext>
            </a:extLst>
          </p:cNvPr>
          <p:cNvSpPr/>
          <p:nvPr/>
        </p:nvSpPr>
        <p:spPr>
          <a:xfrm rot="10800000">
            <a:off x="4555912" y="4612801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3AB4C1-DFBE-44B9-9369-30BB051D83D2}"/>
              </a:ext>
            </a:extLst>
          </p:cNvPr>
          <p:cNvSpPr/>
          <p:nvPr/>
        </p:nvSpPr>
        <p:spPr>
          <a:xfrm>
            <a:off x="8444162" y="5216005"/>
            <a:ext cx="885955" cy="246325"/>
          </a:xfrm>
          <a:prstGeom prst="leftArrow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BB50F-CE3D-4FCC-8C9C-941AEF526E3A}"/>
              </a:ext>
            </a:extLst>
          </p:cNvPr>
          <p:cNvSpPr txBox="1"/>
          <p:nvPr/>
        </p:nvSpPr>
        <p:spPr>
          <a:xfrm>
            <a:off x="9466109" y="4877502"/>
            <a:ext cx="203901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yellow spots are the robot’s ultrasonic distance sensors!!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9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85BBB-6C85-43C3-9085-943F226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2" y="829446"/>
            <a:ext cx="10801739" cy="5936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8118043" y="2238556"/>
            <a:ext cx="1960342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Right click on the robot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 rot="17322594">
            <a:off x="8525765" y="3577413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53E2236-9BFA-47B0-B63C-2F074E63E1B3}"/>
              </a:ext>
            </a:extLst>
          </p:cNvPr>
          <p:cNvSpPr/>
          <p:nvPr/>
        </p:nvSpPr>
        <p:spPr>
          <a:xfrm rot="11431249">
            <a:off x="6841415" y="4691920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DAA-7731-4C91-9C4F-7F9517564629}"/>
              </a:ext>
            </a:extLst>
          </p:cNvPr>
          <p:cNvSpPr txBox="1"/>
          <p:nvPr/>
        </p:nvSpPr>
        <p:spPr>
          <a:xfrm>
            <a:off x="3147329" y="4564747"/>
            <a:ext cx="325347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Click: Edit controller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7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2C4758-B9A4-4482-8223-8E0A89D1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26557"/>
            <a:ext cx="11826240" cy="5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6928458" y="782216"/>
            <a:ext cx="4442740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We should end up with the new code pasted in the controller window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5704064" y="85837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2268938">
            <a:off x="5379387" y="1847854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6571974" y="2222075"/>
            <a:ext cx="4869954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 the menu icon, then -&gt; Save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8169093">
            <a:off x="774813" y="560720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325524" y="4927660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1563828" y="585133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2306724" y="5517028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CCBE-C99E-436C-94B5-E0EBC228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67"/>
            <a:ext cx="12192000" cy="5751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9266141" y="798119"/>
            <a:ext cx="2835744" cy="193899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We should see this window pop up! We can see our messages from the robot here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8351849" y="914038"/>
            <a:ext cx="513856" cy="445635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19815547">
            <a:off x="1365280" y="5653586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2494148" y="4888641"/>
            <a:ext cx="3121440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5593914">
            <a:off x="361347" y="5564848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172563" y="4479808"/>
            <a:ext cx="1909719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2414619" y="5881027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3205715" y="5705504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Click console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AD-44A6-4B74-A4A5-DB4628227211}"/>
              </a:ext>
            </a:extLst>
          </p:cNvPr>
          <p:cNvSpPr txBox="1"/>
          <p:nvPr/>
        </p:nvSpPr>
        <p:spPr>
          <a:xfrm>
            <a:off x="9123293" y="3694978"/>
            <a:ext cx="3121440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Have a look at how the messages change as the robot approaches the wall!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16936F4-E9CF-421A-A57F-A85C04D6F431}"/>
              </a:ext>
            </a:extLst>
          </p:cNvPr>
          <p:cNvSpPr/>
          <p:nvPr/>
        </p:nvSpPr>
        <p:spPr>
          <a:xfrm rot="1342285">
            <a:off x="6985581" y="3288342"/>
            <a:ext cx="1984385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3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9BDB6-3B94-4BA1-9453-7FF569BA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757" y="647043"/>
            <a:ext cx="4486901" cy="346758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D45B656-EC98-468E-A66C-150BE834C19D}"/>
              </a:ext>
            </a:extLst>
          </p:cNvPr>
          <p:cNvSpPr/>
          <p:nvPr/>
        </p:nvSpPr>
        <p:spPr>
          <a:xfrm>
            <a:off x="3074504" y="1280161"/>
            <a:ext cx="6042991" cy="3721210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57923A-1A92-42D0-978B-3CEF70AFECBA}"/>
              </a:ext>
            </a:extLst>
          </p:cNvPr>
          <p:cNvCxnSpPr>
            <a:cxnSpLocks/>
          </p:cNvCxnSpPr>
          <p:nvPr/>
        </p:nvCxnSpPr>
        <p:spPr>
          <a:xfrm flipV="1">
            <a:off x="3824577" y="3140766"/>
            <a:ext cx="1812897" cy="1208597"/>
          </a:xfrm>
          <a:prstGeom prst="line">
            <a:avLst/>
          </a:prstGeom>
          <a:ln w="19050"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9E0E34-E620-4293-A3F1-121957DF8331}"/>
              </a:ext>
            </a:extLst>
          </p:cNvPr>
          <p:cNvCxnSpPr>
            <a:cxnSpLocks/>
          </p:cNvCxnSpPr>
          <p:nvPr/>
        </p:nvCxnSpPr>
        <p:spPr>
          <a:xfrm flipV="1">
            <a:off x="5524031" y="3323473"/>
            <a:ext cx="473114" cy="15870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D22A48-01C4-4F9D-8EE0-77D98D923A85}"/>
              </a:ext>
            </a:extLst>
          </p:cNvPr>
          <p:cNvCxnSpPr>
            <a:cxnSpLocks/>
          </p:cNvCxnSpPr>
          <p:nvPr/>
        </p:nvCxnSpPr>
        <p:spPr>
          <a:xfrm flipH="1" flipV="1">
            <a:off x="6505022" y="3429000"/>
            <a:ext cx="304370" cy="14875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A6B6-08A4-4A61-A4C3-478ED9117982}"/>
              </a:ext>
            </a:extLst>
          </p:cNvPr>
          <p:cNvCxnSpPr>
            <a:cxnSpLocks/>
          </p:cNvCxnSpPr>
          <p:nvPr/>
        </p:nvCxnSpPr>
        <p:spPr>
          <a:xfrm flipH="1" flipV="1">
            <a:off x="6937045" y="3323474"/>
            <a:ext cx="1031904" cy="1232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126A7-81EA-4DF6-912C-C43A53D6FD28}"/>
              </a:ext>
            </a:extLst>
          </p:cNvPr>
          <p:cNvCxnSpPr>
            <a:cxnSpLocks/>
          </p:cNvCxnSpPr>
          <p:nvPr/>
        </p:nvCxnSpPr>
        <p:spPr>
          <a:xfrm flipH="1" flipV="1">
            <a:off x="7180647" y="3102740"/>
            <a:ext cx="1600732" cy="7935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43F0D6-D346-4786-A8E3-A8981B06564C}"/>
              </a:ext>
            </a:extLst>
          </p:cNvPr>
          <p:cNvCxnSpPr>
            <a:cxnSpLocks/>
          </p:cNvCxnSpPr>
          <p:nvPr/>
        </p:nvCxnSpPr>
        <p:spPr>
          <a:xfrm flipH="1" flipV="1">
            <a:off x="4645265" y="1547423"/>
            <a:ext cx="647171" cy="3208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9A48F-2C16-4523-A4B7-B9A59B8B68A0}"/>
              </a:ext>
            </a:extLst>
          </p:cNvPr>
          <p:cNvCxnSpPr>
            <a:cxnSpLocks/>
          </p:cNvCxnSpPr>
          <p:nvPr/>
        </p:nvCxnSpPr>
        <p:spPr>
          <a:xfrm flipH="1" flipV="1">
            <a:off x="3549750" y="2183682"/>
            <a:ext cx="1641086" cy="3050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AA8921-E0F4-4362-B5E4-DDE109A5A5FB}"/>
              </a:ext>
            </a:extLst>
          </p:cNvPr>
          <p:cNvCxnSpPr>
            <a:cxnSpLocks/>
          </p:cNvCxnSpPr>
          <p:nvPr/>
        </p:nvCxnSpPr>
        <p:spPr>
          <a:xfrm flipH="1">
            <a:off x="3203264" y="2872509"/>
            <a:ext cx="2089173" cy="1959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BB91EC-2DD5-424F-87A3-6C9A5ED5B533}"/>
              </a:ext>
            </a:extLst>
          </p:cNvPr>
          <p:cNvSpPr txBox="1"/>
          <p:nvPr/>
        </p:nvSpPr>
        <p:spPr>
          <a:xfrm rot="19576872">
            <a:off x="3873382" y="3476041"/>
            <a:ext cx="14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Distance (meters)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4E3CA6-28D3-40E6-9584-5B4ADBF600F2}"/>
              </a:ext>
            </a:extLst>
          </p:cNvPr>
          <p:cNvSpPr txBox="1"/>
          <p:nvPr/>
        </p:nvSpPr>
        <p:spPr>
          <a:xfrm>
            <a:off x="3326753" y="2826979"/>
            <a:ext cx="5202087" cy="224540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27757"/>
              </a:avLst>
            </a:prstTxWarp>
            <a:spAutoFit/>
          </a:bodyPr>
          <a:lstStyle/>
          <a:p>
            <a:r>
              <a:rPr lang="en-US" sz="1600" b="1" dirty="0">
                <a:solidFill>
                  <a:srgbClr val="E91FCC"/>
                </a:solidFill>
              </a:rPr>
              <a:t>Direction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DBC54-121C-427D-974D-0CD13EF5442C}"/>
              </a:ext>
            </a:extLst>
          </p:cNvPr>
          <p:cNvSpPr txBox="1"/>
          <p:nvPr/>
        </p:nvSpPr>
        <p:spPr>
          <a:xfrm rot="19576872">
            <a:off x="5400800" y="32474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BF751B-FA9C-45DC-8659-BB385ECF5B89}"/>
              </a:ext>
            </a:extLst>
          </p:cNvPr>
          <p:cNvSpPr txBox="1"/>
          <p:nvPr/>
        </p:nvSpPr>
        <p:spPr>
          <a:xfrm rot="19576872">
            <a:off x="4559512" y="3795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8526F-116B-4A87-9AF1-6AC2998F6BDE}"/>
              </a:ext>
            </a:extLst>
          </p:cNvPr>
          <p:cNvSpPr txBox="1"/>
          <p:nvPr/>
        </p:nvSpPr>
        <p:spPr>
          <a:xfrm rot="19576872">
            <a:off x="3950386" y="4141787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B64B54-0330-453D-8375-39429F145105}"/>
              </a:ext>
            </a:extLst>
          </p:cNvPr>
          <p:cNvSpPr txBox="1"/>
          <p:nvPr/>
        </p:nvSpPr>
        <p:spPr>
          <a:xfrm rot="19576872">
            <a:off x="4956611" y="3490786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9227148-D409-4074-8F74-480EBFB58848}"/>
              </a:ext>
            </a:extLst>
          </p:cNvPr>
          <p:cNvSpPr/>
          <p:nvPr/>
        </p:nvSpPr>
        <p:spPr>
          <a:xfrm rot="16200000">
            <a:off x="4133151" y="22965"/>
            <a:ext cx="3935501" cy="6307871"/>
          </a:xfrm>
          <a:prstGeom prst="arc">
            <a:avLst>
              <a:gd name="adj1" fmla="val 14989814"/>
              <a:gd name="adj2" fmla="val 19123729"/>
            </a:avLst>
          </a:prstGeom>
          <a:ln>
            <a:solidFill>
              <a:srgbClr val="E91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603C008-1636-49B2-A5F0-9D54F114CC10}"/>
              </a:ext>
            </a:extLst>
          </p:cNvPr>
          <p:cNvSpPr/>
          <p:nvPr/>
        </p:nvSpPr>
        <p:spPr>
          <a:xfrm rot="16200000">
            <a:off x="4119298" y="36823"/>
            <a:ext cx="3935501" cy="6307871"/>
          </a:xfrm>
          <a:prstGeom prst="arc">
            <a:avLst>
              <a:gd name="adj1" fmla="val 6379016"/>
              <a:gd name="adj2" fmla="val 13899094"/>
            </a:avLst>
          </a:prstGeom>
          <a:ln>
            <a:solidFill>
              <a:srgbClr val="E91F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E72D9-30A7-48E1-8DE5-FB870863C6E8}"/>
              </a:ext>
            </a:extLst>
          </p:cNvPr>
          <p:cNvSpPr txBox="1"/>
          <p:nvPr/>
        </p:nvSpPr>
        <p:spPr>
          <a:xfrm>
            <a:off x="4311195" y="501248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-0.5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ABD39F-BBF3-455F-AF70-BE7F6AC92151}"/>
              </a:ext>
            </a:extLst>
          </p:cNvPr>
          <p:cNvSpPr txBox="1"/>
          <p:nvPr/>
        </p:nvSpPr>
        <p:spPr>
          <a:xfrm>
            <a:off x="5974513" y="5253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-1.5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B1379A-2381-4771-B1F1-6F3056D4AB49}"/>
              </a:ext>
            </a:extLst>
          </p:cNvPr>
          <p:cNvSpPr txBox="1"/>
          <p:nvPr/>
        </p:nvSpPr>
        <p:spPr>
          <a:xfrm>
            <a:off x="7508589" y="503099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-2.5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430F1D-5EB9-46B4-9AD1-D6C2EE80BAD5}"/>
              </a:ext>
            </a:extLst>
          </p:cNvPr>
          <p:cNvSpPr txBox="1"/>
          <p:nvPr/>
        </p:nvSpPr>
        <p:spPr>
          <a:xfrm>
            <a:off x="8605796" y="44506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-3.5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176376-326E-4813-BDAC-127C585D7D00}"/>
              </a:ext>
            </a:extLst>
          </p:cNvPr>
          <p:cNvSpPr txBox="1"/>
          <p:nvPr/>
        </p:nvSpPr>
        <p:spPr>
          <a:xfrm>
            <a:off x="3823174" y="2399494"/>
            <a:ext cx="6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Right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FC0022-49DD-42F5-B72C-728B3F961403}"/>
              </a:ext>
            </a:extLst>
          </p:cNvPr>
          <p:cNvSpPr txBox="1"/>
          <p:nvPr/>
        </p:nvSpPr>
        <p:spPr>
          <a:xfrm>
            <a:off x="6710584" y="3854468"/>
            <a:ext cx="55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Left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AC8B98-250C-4C1A-B0A6-198B9B35FAE4}"/>
              </a:ext>
            </a:extLst>
          </p:cNvPr>
          <p:cNvCxnSpPr>
            <a:cxnSpLocks/>
          </p:cNvCxnSpPr>
          <p:nvPr/>
        </p:nvCxnSpPr>
        <p:spPr>
          <a:xfrm flipH="1" flipV="1">
            <a:off x="4180673" y="1736914"/>
            <a:ext cx="1010163" cy="34527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0CD5AC0D-02A8-4094-9DD6-7ABE61982008}"/>
              </a:ext>
            </a:extLst>
          </p:cNvPr>
          <p:cNvSpPr txBox="1">
            <a:spLocks/>
          </p:cNvSpPr>
          <p:nvPr/>
        </p:nvSpPr>
        <p:spPr>
          <a:xfrm>
            <a:off x="3463690" y="311013"/>
            <a:ext cx="4928211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Light" panose="020B0603030403020204" pitchFamily="34" charset="0"/>
              </a:rPr>
              <a:t>How we measure object location using the ultrasonic sensors!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Myriad Pro Light" panose="020B0603030403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4D62A-598C-420D-8CC3-B522184AD59A}"/>
              </a:ext>
            </a:extLst>
          </p:cNvPr>
          <p:cNvSpPr txBox="1"/>
          <p:nvPr/>
        </p:nvSpPr>
        <p:spPr>
          <a:xfrm>
            <a:off x="2686895" y="376927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1D638-948E-438F-9BEC-F48F374E94E5}"/>
              </a:ext>
            </a:extLst>
          </p:cNvPr>
          <p:cNvSpPr txBox="1"/>
          <p:nvPr/>
        </p:nvSpPr>
        <p:spPr>
          <a:xfrm>
            <a:off x="2617088" y="239544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1.5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BD6D12-69A7-4E2D-95C5-0E8C7F0A7F7A}"/>
              </a:ext>
            </a:extLst>
          </p:cNvPr>
          <p:cNvSpPr txBox="1"/>
          <p:nvPr/>
        </p:nvSpPr>
        <p:spPr>
          <a:xfrm>
            <a:off x="3261168" y="15522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2.5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62A4696-7384-43A8-AE6D-1AD4738748B9}"/>
              </a:ext>
            </a:extLst>
          </p:cNvPr>
          <p:cNvSpPr txBox="1"/>
          <p:nvPr/>
        </p:nvSpPr>
        <p:spPr>
          <a:xfrm>
            <a:off x="3967328" y="12270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25084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24B249A-5411-4F07-A470-6BFD18D4B847}"/>
              </a:ext>
            </a:extLst>
          </p:cNvPr>
          <p:cNvSpPr/>
          <p:nvPr/>
        </p:nvSpPr>
        <p:spPr>
          <a:xfrm>
            <a:off x="7743817" y="1617972"/>
            <a:ext cx="2954621" cy="173648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7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388830-702E-40A7-9F38-A5A59055AF3C}"/>
              </a:ext>
            </a:extLst>
          </p:cNvPr>
          <p:cNvSpPr/>
          <p:nvPr/>
        </p:nvSpPr>
        <p:spPr>
          <a:xfrm>
            <a:off x="1444008" y="1867383"/>
            <a:ext cx="1074198" cy="107419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9D1D-19CD-4AD9-973A-9822990A17DD}"/>
              </a:ext>
            </a:extLst>
          </p:cNvPr>
          <p:cNvSpPr txBox="1"/>
          <p:nvPr/>
        </p:nvSpPr>
        <p:spPr>
          <a:xfrm>
            <a:off x="1657460" y="221981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442AF-CE1D-4B59-88F9-EAB21D84FA62}"/>
              </a:ext>
            </a:extLst>
          </p:cNvPr>
          <p:cNvCxnSpPr/>
          <p:nvPr/>
        </p:nvCxnSpPr>
        <p:spPr>
          <a:xfrm>
            <a:off x="2598105" y="2404482"/>
            <a:ext cx="112746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FAA3C4-378F-4589-8AD2-DA12A6A99FE3}"/>
              </a:ext>
            </a:extLst>
          </p:cNvPr>
          <p:cNvSpPr/>
          <p:nvPr/>
        </p:nvSpPr>
        <p:spPr>
          <a:xfrm>
            <a:off x="3937699" y="1929527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339E5-5EC3-404D-A29C-989CB9CB485B}"/>
              </a:ext>
            </a:extLst>
          </p:cNvPr>
          <p:cNvSpPr txBox="1"/>
          <p:nvPr/>
        </p:nvSpPr>
        <p:spPr>
          <a:xfrm>
            <a:off x="3805468" y="2107948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forwards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232356-69E4-43FC-B760-EAE5EC538486}"/>
              </a:ext>
            </a:extLst>
          </p:cNvPr>
          <p:cNvSpPr/>
          <p:nvPr/>
        </p:nvSpPr>
        <p:spPr>
          <a:xfrm>
            <a:off x="2358876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84200-32DC-4A96-BDA2-15C347CE280A}"/>
              </a:ext>
            </a:extLst>
          </p:cNvPr>
          <p:cNvSpPr txBox="1"/>
          <p:nvPr/>
        </p:nvSpPr>
        <p:spPr>
          <a:xfrm>
            <a:off x="2235523" y="4062610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Backwards</a:t>
            </a:r>
            <a:endParaRPr lang="en-GB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85738-57C2-4052-95AC-CB7ECC0B2DC4}"/>
              </a:ext>
            </a:extLst>
          </p:cNvPr>
          <p:cNvSpPr/>
          <p:nvPr/>
        </p:nvSpPr>
        <p:spPr>
          <a:xfrm>
            <a:off x="5423775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AACE9-40A2-4E4E-9813-218B4AF213C0}"/>
              </a:ext>
            </a:extLst>
          </p:cNvPr>
          <p:cNvSpPr txBox="1"/>
          <p:nvPr/>
        </p:nvSpPr>
        <p:spPr>
          <a:xfrm>
            <a:off x="5300422" y="423128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Turn right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DE62D-E9FC-487C-A165-437F047322D0}"/>
              </a:ext>
            </a:extLst>
          </p:cNvPr>
          <p:cNvSpPr txBox="1"/>
          <p:nvPr/>
        </p:nvSpPr>
        <p:spPr>
          <a:xfrm>
            <a:off x="4211158" y="1548298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0C629-AB8A-4460-92FE-E99F565C3562}"/>
              </a:ext>
            </a:extLst>
          </p:cNvPr>
          <p:cNvCxnSpPr>
            <a:cxnSpLocks/>
          </p:cNvCxnSpPr>
          <p:nvPr/>
        </p:nvCxnSpPr>
        <p:spPr>
          <a:xfrm flipH="1">
            <a:off x="3228419" y="2999526"/>
            <a:ext cx="709280" cy="8675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99036A-D949-4313-98BE-67F6A7003997}"/>
              </a:ext>
            </a:extLst>
          </p:cNvPr>
          <p:cNvCxnSpPr>
            <a:cxnSpLocks/>
          </p:cNvCxnSpPr>
          <p:nvPr/>
        </p:nvCxnSpPr>
        <p:spPr>
          <a:xfrm flipV="1">
            <a:off x="3725569" y="4439043"/>
            <a:ext cx="1418559" cy="230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DD78F-A229-416D-9852-E531CFBBAAB1}"/>
              </a:ext>
            </a:extLst>
          </p:cNvPr>
          <p:cNvCxnSpPr>
            <a:cxnSpLocks/>
          </p:cNvCxnSpPr>
          <p:nvPr/>
        </p:nvCxnSpPr>
        <p:spPr>
          <a:xfrm flipH="1" flipV="1">
            <a:off x="5011897" y="2930517"/>
            <a:ext cx="652041" cy="8455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1CAAB53-07F4-4FB2-BBB3-66313A150328}"/>
              </a:ext>
            </a:extLst>
          </p:cNvPr>
          <p:cNvSpPr/>
          <p:nvPr/>
        </p:nvSpPr>
        <p:spPr>
          <a:xfrm>
            <a:off x="4931146" y="2035206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4A218-520E-4465-B2DE-01F8B284A5CA}"/>
              </a:ext>
            </a:extLst>
          </p:cNvPr>
          <p:cNvSpPr txBox="1"/>
          <p:nvPr/>
        </p:nvSpPr>
        <p:spPr>
          <a:xfrm rot="18540245">
            <a:off x="2849399" y="3138690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AE519-1EEB-45B2-A540-02B2B26B6AF4}"/>
              </a:ext>
            </a:extLst>
          </p:cNvPr>
          <p:cNvSpPr txBox="1"/>
          <p:nvPr/>
        </p:nvSpPr>
        <p:spPr>
          <a:xfrm>
            <a:off x="5457964" y="218780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No 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E3F1-1D4F-4C7F-A04F-68ECBE405626}"/>
              </a:ext>
            </a:extLst>
          </p:cNvPr>
          <p:cNvSpPr txBox="1"/>
          <p:nvPr/>
        </p:nvSpPr>
        <p:spPr>
          <a:xfrm>
            <a:off x="7134829" y="417705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F3ADB99-6D2B-4A0E-9893-F1C4E6878556}"/>
              </a:ext>
            </a:extLst>
          </p:cNvPr>
          <p:cNvSpPr/>
          <p:nvPr/>
        </p:nvSpPr>
        <p:spPr>
          <a:xfrm>
            <a:off x="6497973" y="4046675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265E5-EDA8-4809-B22A-F8053AEC175D}"/>
              </a:ext>
            </a:extLst>
          </p:cNvPr>
          <p:cNvSpPr txBox="1"/>
          <p:nvPr/>
        </p:nvSpPr>
        <p:spPr>
          <a:xfrm rot="3115873">
            <a:off x="4842925" y="3203169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923E5-3BCF-4AC4-955D-4A6637E99154}"/>
              </a:ext>
            </a:extLst>
          </p:cNvPr>
          <p:cNvSpPr txBox="1"/>
          <p:nvPr/>
        </p:nvSpPr>
        <p:spPr>
          <a:xfrm>
            <a:off x="3725569" y="4514913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40F9D76-CBA3-4028-A6BD-4B8717FB02BB}"/>
              </a:ext>
            </a:extLst>
          </p:cNvPr>
          <p:cNvSpPr/>
          <p:nvPr/>
        </p:nvSpPr>
        <p:spPr>
          <a:xfrm>
            <a:off x="1709953" y="4016499"/>
            <a:ext cx="738551" cy="738551"/>
          </a:xfrm>
          <a:prstGeom prst="arc">
            <a:avLst>
              <a:gd name="adj1" fmla="val 2741144"/>
              <a:gd name="adj2" fmla="val 18486486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DCED4-0888-41CD-B12C-6864B7DCF6DF}"/>
              </a:ext>
            </a:extLst>
          </p:cNvPr>
          <p:cNvSpPr txBox="1"/>
          <p:nvPr/>
        </p:nvSpPr>
        <p:spPr>
          <a:xfrm>
            <a:off x="452581" y="4173099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69831-F611-41D6-A02A-7706F152760D}"/>
              </a:ext>
            </a:extLst>
          </p:cNvPr>
          <p:cNvSpPr txBox="1"/>
          <p:nvPr/>
        </p:nvSpPr>
        <p:spPr>
          <a:xfrm>
            <a:off x="2611691" y="4969591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022912-C0EF-4BA6-A852-439BC020F8F1}"/>
              </a:ext>
            </a:extLst>
          </p:cNvPr>
          <p:cNvSpPr txBox="1"/>
          <p:nvPr/>
        </p:nvSpPr>
        <p:spPr>
          <a:xfrm>
            <a:off x="5759362" y="4978905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2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ECB129-125F-4E4B-A1C8-48ED2610989D}"/>
              </a:ext>
            </a:extLst>
          </p:cNvPr>
          <p:cNvSpPr txBox="1"/>
          <p:nvPr/>
        </p:nvSpPr>
        <p:spPr>
          <a:xfrm>
            <a:off x="8651778" y="1725243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Key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635427-8092-44B5-B926-5DA9600D1E1D}"/>
              </a:ext>
            </a:extLst>
          </p:cNvPr>
          <p:cNvSpPr/>
          <p:nvPr/>
        </p:nvSpPr>
        <p:spPr>
          <a:xfrm>
            <a:off x="8118157" y="2398217"/>
            <a:ext cx="723774" cy="7237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4BAC6E-661E-4D45-A1DA-C4A87668563B}"/>
              </a:ext>
            </a:extLst>
          </p:cNvPr>
          <p:cNvSpPr txBox="1"/>
          <p:nvPr/>
        </p:nvSpPr>
        <p:spPr>
          <a:xfrm>
            <a:off x="7810714" y="251169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State</a:t>
            </a:r>
            <a:endParaRPr lang="en-GB" sz="1200" b="1" dirty="0"/>
          </a:p>
          <a:p>
            <a:pPr algn="ctr"/>
            <a:r>
              <a:rPr lang="en-GB" sz="1200" b="1" dirty="0"/>
              <a:t>name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76FC1-1880-4202-8D25-EB8C5D3E5F44}"/>
              </a:ext>
            </a:extLst>
          </p:cNvPr>
          <p:cNvSpPr txBox="1"/>
          <p:nvPr/>
        </p:nvSpPr>
        <p:spPr>
          <a:xfrm>
            <a:off x="7765044" y="2130595"/>
            <a:ext cx="1482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Robot state number</a:t>
            </a:r>
            <a:endParaRPr lang="en-GB" sz="1200" b="1" dirty="0">
              <a:solidFill>
                <a:srgbClr val="0070C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EECA5E-6364-423A-9847-CEFD63205982}"/>
              </a:ext>
            </a:extLst>
          </p:cNvPr>
          <p:cNvCxnSpPr>
            <a:cxnSpLocks/>
          </p:cNvCxnSpPr>
          <p:nvPr/>
        </p:nvCxnSpPr>
        <p:spPr>
          <a:xfrm>
            <a:off x="8937089" y="2790094"/>
            <a:ext cx="129029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A03412-A557-4971-B07E-7C890F7D3146}"/>
              </a:ext>
            </a:extLst>
          </p:cNvPr>
          <p:cNvSpPr txBox="1"/>
          <p:nvPr/>
        </p:nvSpPr>
        <p:spPr>
          <a:xfrm>
            <a:off x="8661015" y="2484250"/>
            <a:ext cx="182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Transition condition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E306E8-05A3-49D1-95D4-D0E02933D450}"/>
              </a:ext>
            </a:extLst>
          </p:cNvPr>
          <p:cNvSpPr txBox="1"/>
          <p:nvPr/>
        </p:nvSpPr>
        <p:spPr>
          <a:xfrm>
            <a:off x="3643541" y="551773"/>
            <a:ext cx="437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finite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376B68-0EE3-42A5-B9F5-1BEDF56A6356}"/>
              </a:ext>
            </a:extLst>
          </p:cNvPr>
          <p:cNvSpPr txBox="1"/>
          <p:nvPr/>
        </p:nvSpPr>
        <p:spPr>
          <a:xfrm>
            <a:off x="3698138" y="991735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73EB3B-390D-4145-8F20-0AD136536738}"/>
              </a:ext>
            </a:extLst>
          </p:cNvPr>
          <p:cNvSpPr/>
          <p:nvPr/>
        </p:nvSpPr>
        <p:spPr>
          <a:xfrm>
            <a:off x="1517246" y="1978613"/>
            <a:ext cx="9157508" cy="406576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DAE048-D2A8-4A58-AAC0-F1F904F9175D}"/>
              </a:ext>
            </a:extLst>
          </p:cNvPr>
          <p:cNvSpPr/>
          <p:nvPr/>
        </p:nvSpPr>
        <p:spPr>
          <a:xfrm>
            <a:off x="6465836" y="4840001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C48B1E-7A70-4226-A282-6DCEA3BF44E4}"/>
              </a:ext>
            </a:extLst>
          </p:cNvPr>
          <p:cNvSpPr/>
          <p:nvPr/>
        </p:nvSpPr>
        <p:spPr>
          <a:xfrm>
            <a:off x="6475832" y="39511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8FE0CD-1515-4D2C-8BDE-3692413286D9}"/>
              </a:ext>
            </a:extLst>
          </p:cNvPr>
          <p:cNvSpPr/>
          <p:nvPr/>
        </p:nvSpPr>
        <p:spPr>
          <a:xfrm>
            <a:off x="6485828" y="30624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B726B0-F9FD-4C08-B261-810F639C6E7E}"/>
              </a:ext>
            </a:extLst>
          </p:cNvPr>
          <p:cNvSpPr/>
          <p:nvPr/>
        </p:nvSpPr>
        <p:spPr>
          <a:xfrm>
            <a:off x="1839502" y="2411281"/>
            <a:ext cx="4038279" cy="3438448"/>
          </a:xfrm>
          <a:prstGeom prst="roundRect">
            <a:avLst>
              <a:gd name="adj" fmla="val 423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8</a:t>
            </a:r>
            <a:endParaRPr lang="en-GB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6B719A-B881-4699-987A-231D4BCD8745}"/>
              </a:ext>
            </a:extLst>
          </p:cNvPr>
          <p:cNvSpPr txBox="1"/>
          <p:nvPr/>
        </p:nvSpPr>
        <p:spPr>
          <a:xfrm>
            <a:off x="6546728" y="3212019"/>
            <a:ext cx="3999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</a:t>
            </a:r>
            <a:r>
              <a:rPr lang="en-US" b="1" dirty="0">
                <a:solidFill>
                  <a:srgbClr val="0070C0"/>
                </a:solidFill>
              </a:rPr>
              <a:t>wall detected </a:t>
            </a:r>
            <a:r>
              <a:rPr lang="en-US" b="1" dirty="0"/>
              <a:t>then:</a:t>
            </a:r>
          </a:p>
          <a:p>
            <a:r>
              <a:rPr lang="en-US" dirty="0"/>
              <a:t>	</a:t>
            </a:r>
            <a:r>
              <a:rPr lang="en-US" dirty="0" err="1"/>
              <a:t>robotState</a:t>
            </a:r>
            <a:r>
              <a:rPr lang="en-US" dirty="0"/>
              <a:t> =1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backwards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=2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turn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=0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5F1C3-35AD-4AA0-BF1C-3D88445E463F}"/>
              </a:ext>
            </a:extLst>
          </p:cNvPr>
          <p:cNvSpPr txBox="1"/>
          <p:nvPr/>
        </p:nvSpPr>
        <p:spPr>
          <a:xfrm>
            <a:off x="1961731" y="2787003"/>
            <a:ext cx="4450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Switcher(</a:t>
            </a:r>
            <a:r>
              <a:rPr lang="en-US" b="1" dirty="0" err="1"/>
              <a:t>robotState</a:t>
            </a:r>
            <a:r>
              <a:rPr lang="en-US" b="1" dirty="0"/>
              <a:t>):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0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goForwards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1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goBackwards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2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turnRight</a:t>
            </a:r>
            <a:r>
              <a:rPr lang="en-US" dirty="0"/>
              <a:t>()</a:t>
            </a:r>
          </a:p>
          <a:p>
            <a:r>
              <a:rPr lang="en-US" dirty="0"/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F95E7F4-76B7-4D9F-9881-969D78DA7907}"/>
              </a:ext>
            </a:extLst>
          </p:cNvPr>
          <p:cNvSpPr/>
          <p:nvPr/>
        </p:nvSpPr>
        <p:spPr>
          <a:xfrm rot="11262333">
            <a:off x="2748304" y="2715736"/>
            <a:ext cx="2877135" cy="2877135"/>
          </a:xfrm>
          <a:prstGeom prst="arc">
            <a:avLst>
              <a:gd name="adj1" fmla="val 2741144"/>
              <a:gd name="adj2" fmla="val 18486486"/>
            </a:avLst>
          </a:prstGeom>
          <a:ln w="3810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6AA1F3-F72E-463A-83E1-CD5F514F75BC}"/>
              </a:ext>
            </a:extLst>
          </p:cNvPr>
          <p:cNvSpPr txBox="1"/>
          <p:nvPr/>
        </p:nvSpPr>
        <p:spPr>
          <a:xfrm>
            <a:off x="6875723" y="2658287"/>
            <a:ext cx="39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Transition conditions in functions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E321B-DE87-4AAF-8A3E-03990D70774F}"/>
              </a:ext>
            </a:extLst>
          </p:cNvPr>
          <p:cNvSpPr txBox="1"/>
          <p:nvPr/>
        </p:nvSpPr>
        <p:spPr>
          <a:xfrm>
            <a:off x="2843935" y="1088734"/>
            <a:ext cx="624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pseudo code for a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C54087-4513-4611-8E46-5C63AB32C1BC}"/>
              </a:ext>
            </a:extLst>
          </p:cNvPr>
          <p:cNvSpPr txBox="1"/>
          <p:nvPr/>
        </p:nvSpPr>
        <p:spPr>
          <a:xfrm>
            <a:off x="3787038" y="1539606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88E2AF-934F-41F9-B7AC-67BAD4B48FF1}"/>
              </a:ext>
            </a:extLst>
          </p:cNvPr>
          <p:cNvSpPr txBox="1"/>
          <p:nvPr/>
        </p:nvSpPr>
        <p:spPr>
          <a:xfrm>
            <a:off x="1961731" y="2507682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Loop forever!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5C43A-F3CE-44E3-A1E2-660BE4813307}"/>
              </a:ext>
            </a:extLst>
          </p:cNvPr>
          <p:cNvSpPr txBox="1"/>
          <p:nvPr/>
        </p:nvSpPr>
        <p:spPr>
          <a:xfrm>
            <a:off x="2843935" y="2076677"/>
            <a:ext cx="240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Never ending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09F88A-44E5-4E02-A78C-24476862EB38}"/>
              </a:ext>
            </a:extLst>
          </p:cNvPr>
          <p:cNvCxnSpPr/>
          <p:nvPr/>
        </p:nvCxnSpPr>
        <p:spPr>
          <a:xfrm flipV="1">
            <a:off x="5253262" y="3497142"/>
            <a:ext cx="1158751" cy="27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96438B-703C-4D47-948B-B2DD9F67C045}"/>
              </a:ext>
            </a:extLst>
          </p:cNvPr>
          <p:cNvCxnSpPr>
            <a:cxnSpLocks/>
          </p:cNvCxnSpPr>
          <p:nvPr/>
        </p:nvCxnSpPr>
        <p:spPr>
          <a:xfrm flipV="1">
            <a:off x="5262183" y="4300056"/>
            <a:ext cx="1189697" cy="8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5198DD-D633-406D-81A0-541CA6D7FD3B}"/>
              </a:ext>
            </a:extLst>
          </p:cNvPr>
          <p:cNvCxnSpPr>
            <a:cxnSpLocks/>
          </p:cNvCxnSpPr>
          <p:nvPr/>
        </p:nvCxnSpPr>
        <p:spPr>
          <a:xfrm>
            <a:off x="4982111" y="4876794"/>
            <a:ext cx="1552130" cy="12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9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24B249A-5411-4F07-A470-6BFD18D4B847}"/>
              </a:ext>
            </a:extLst>
          </p:cNvPr>
          <p:cNvSpPr/>
          <p:nvPr/>
        </p:nvSpPr>
        <p:spPr>
          <a:xfrm>
            <a:off x="7743817" y="1617972"/>
            <a:ext cx="2954621" cy="173648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9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388830-702E-40A7-9F38-A5A59055AF3C}"/>
              </a:ext>
            </a:extLst>
          </p:cNvPr>
          <p:cNvSpPr/>
          <p:nvPr/>
        </p:nvSpPr>
        <p:spPr>
          <a:xfrm>
            <a:off x="1444008" y="1867383"/>
            <a:ext cx="1074198" cy="107419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9D1D-19CD-4AD9-973A-9822990A17DD}"/>
              </a:ext>
            </a:extLst>
          </p:cNvPr>
          <p:cNvSpPr txBox="1"/>
          <p:nvPr/>
        </p:nvSpPr>
        <p:spPr>
          <a:xfrm>
            <a:off x="1657460" y="221981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442AF-CE1D-4B59-88F9-EAB21D84FA62}"/>
              </a:ext>
            </a:extLst>
          </p:cNvPr>
          <p:cNvCxnSpPr/>
          <p:nvPr/>
        </p:nvCxnSpPr>
        <p:spPr>
          <a:xfrm>
            <a:off x="2598105" y="2404482"/>
            <a:ext cx="112746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FAA3C4-378F-4589-8AD2-DA12A6A99FE3}"/>
              </a:ext>
            </a:extLst>
          </p:cNvPr>
          <p:cNvSpPr/>
          <p:nvPr/>
        </p:nvSpPr>
        <p:spPr>
          <a:xfrm>
            <a:off x="3937699" y="1929527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339E5-5EC3-404D-A29C-989CB9CB485B}"/>
              </a:ext>
            </a:extLst>
          </p:cNvPr>
          <p:cNvSpPr txBox="1"/>
          <p:nvPr/>
        </p:nvSpPr>
        <p:spPr>
          <a:xfrm>
            <a:off x="3805468" y="2107948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forwards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232356-69E4-43FC-B760-EAE5EC538486}"/>
              </a:ext>
            </a:extLst>
          </p:cNvPr>
          <p:cNvSpPr/>
          <p:nvPr/>
        </p:nvSpPr>
        <p:spPr>
          <a:xfrm>
            <a:off x="2358876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84200-32DC-4A96-BDA2-15C347CE280A}"/>
              </a:ext>
            </a:extLst>
          </p:cNvPr>
          <p:cNvSpPr txBox="1"/>
          <p:nvPr/>
        </p:nvSpPr>
        <p:spPr>
          <a:xfrm>
            <a:off x="2235523" y="4062610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Backwards</a:t>
            </a:r>
            <a:endParaRPr lang="en-GB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85738-57C2-4052-95AC-CB7ECC0B2DC4}"/>
              </a:ext>
            </a:extLst>
          </p:cNvPr>
          <p:cNvSpPr/>
          <p:nvPr/>
        </p:nvSpPr>
        <p:spPr>
          <a:xfrm>
            <a:off x="5423775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AACE9-40A2-4E4E-9813-218B4AF213C0}"/>
              </a:ext>
            </a:extLst>
          </p:cNvPr>
          <p:cNvSpPr txBox="1"/>
          <p:nvPr/>
        </p:nvSpPr>
        <p:spPr>
          <a:xfrm>
            <a:off x="5300422" y="423128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Turn right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DE62D-E9FC-487C-A165-437F047322D0}"/>
              </a:ext>
            </a:extLst>
          </p:cNvPr>
          <p:cNvSpPr txBox="1"/>
          <p:nvPr/>
        </p:nvSpPr>
        <p:spPr>
          <a:xfrm>
            <a:off x="4211158" y="1548298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0C629-AB8A-4460-92FE-E99F565C3562}"/>
              </a:ext>
            </a:extLst>
          </p:cNvPr>
          <p:cNvCxnSpPr>
            <a:cxnSpLocks/>
          </p:cNvCxnSpPr>
          <p:nvPr/>
        </p:nvCxnSpPr>
        <p:spPr>
          <a:xfrm flipH="1">
            <a:off x="3228419" y="2999526"/>
            <a:ext cx="709280" cy="867523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99036A-D949-4313-98BE-67F6A7003997}"/>
              </a:ext>
            </a:extLst>
          </p:cNvPr>
          <p:cNvCxnSpPr>
            <a:cxnSpLocks/>
          </p:cNvCxnSpPr>
          <p:nvPr/>
        </p:nvCxnSpPr>
        <p:spPr>
          <a:xfrm flipV="1">
            <a:off x="3725569" y="4439043"/>
            <a:ext cx="1418559" cy="2305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DD78F-A229-416D-9852-E531CFBBAAB1}"/>
              </a:ext>
            </a:extLst>
          </p:cNvPr>
          <p:cNvCxnSpPr>
            <a:cxnSpLocks/>
          </p:cNvCxnSpPr>
          <p:nvPr/>
        </p:nvCxnSpPr>
        <p:spPr>
          <a:xfrm flipH="1" flipV="1">
            <a:off x="5011897" y="2930517"/>
            <a:ext cx="652041" cy="845565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1CAAB53-07F4-4FB2-BBB3-66313A150328}"/>
              </a:ext>
            </a:extLst>
          </p:cNvPr>
          <p:cNvSpPr/>
          <p:nvPr/>
        </p:nvSpPr>
        <p:spPr>
          <a:xfrm>
            <a:off x="4931146" y="2035206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4A218-520E-4465-B2DE-01F8B284A5CA}"/>
              </a:ext>
            </a:extLst>
          </p:cNvPr>
          <p:cNvSpPr txBox="1"/>
          <p:nvPr/>
        </p:nvSpPr>
        <p:spPr>
          <a:xfrm rot="3158993">
            <a:off x="4873209" y="3199351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AE519-1EEB-45B2-A540-02B2B26B6AF4}"/>
              </a:ext>
            </a:extLst>
          </p:cNvPr>
          <p:cNvSpPr txBox="1"/>
          <p:nvPr/>
        </p:nvSpPr>
        <p:spPr>
          <a:xfrm>
            <a:off x="5457964" y="218780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No object detected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E3F1-1D4F-4C7F-A04F-68ECBE405626}"/>
              </a:ext>
            </a:extLst>
          </p:cNvPr>
          <p:cNvSpPr txBox="1"/>
          <p:nvPr/>
        </p:nvSpPr>
        <p:spPr>
          <a:xfrm>
            <a:off x="7134829" y="417705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F3ADB99-6D2B-4A0E-9893-F1C4E6878556}"/>
              </a:ext>
            </a:extLst>
          </p:cNvPr>
          <p:cNvSpPr/>
          <p:nvPr/>
        </p:nvSpPr>
        <p:spPr>
          <a:xfrm>
            <a:off x="6497973" y="4046675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265E5-EDA8-4809-B22A-F8053AEC175D}"/>
              </a:ext>
            </a:extLst>
          </p:cNvPr>
          <p:cNvSpPr txBox="1"/>
          <p:nvPr/>
        </p:nvSpPr>
        <p:spPr>
          <a:xfrm rot="18615477">
            <a:off x="2796663" y="3172941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923E5-3BCF-4AC4-955D-4A6637E99154}"/>
              </a:ext>
            </a:extLst>
          </p:cNvPr>
          <p:cNvSpPr txBox="1"/>
          <p:nvPr/>
        </p:nvSpPr>
        <p:spPr>
          <a:xfrm>
            <a:off x="3725569" y="4514913"/>
            <a:ext cx="133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40F9D76-CBA3-4028-A6BD-4B8717FB02BB}"/>
              </a:ext>
            </a:extLst>
          </p:cNvPr>
          <p:cNvSpPr/>
          <p:nvPr/>
        </p:nvSpPr>
        <p:spPr>
          <a:xfrm>
            <a:off x="1709953" y="4016499"/>
            <a:ext cx="738551" cy="738551"/>
          </a:xfrm>
          <a:prstGeom prst="arc">
            <a:avLst>
              <a:gd name="adj1" fmla="val 2741144"/>
              <a:gd name="adj2" fmla="val 18486486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DCED4-0888-41CD-B12C-6864B7DCF6DF}"/>
              </a:ext>
            </a:extLst>
          </p:cNvPr>
          <p:cNvSpPr txBox="1"/>
          <p:nvPr/>
        </p:nvSpPr>
        <p:spPr>
          <a:xfrm>
            <a:off x="452581" y="4173099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Less than 2 seconds passed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69831-F611-41D6-A02A-7706F152760D}"/>
              </a:ext>
            </a:extLst>
          </p:cNvPr>
          <p:cNvSpPr txBox="1"/>
          <p:nvPr/>
        </p:nvSpPr>
        <p:spPr>
          <a:xfrm>
            <a:off x="2611691" y="4969591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022912-C0EF-4BA6-A852-439BC020F8F1}"/>
              </a:ext>
            </a:extLst>
          </p:cNvPr>
          <p:cNvSpPr txBox="1"/>
          <p:nvPr/>
        </p:nvSpPr>
        <p:spPr>
          <a:xfrm>
            <a:off x="5759362" y="4978905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2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ECB129-125F-4E4B-A1C8-48ED2610989D}"/>
              </a:ext>
            </a:extLst>
          </p:cNvPr>
          <p:cNvSpPr txBox="1"/>
          <p:nvPr/>
        </p:nvSpPr>
        <p:spPr>
          <a:xfrm>
            <a:off x="8651778" y="1725243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Key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635427-8092-44B5-B926-5DA9600D1E1D}"/>
              </a:ext>
            </a:extLst>
          </p:cNvPr>
          <p:cNvSpPr/>
          <p:nvPr/>
        </p:nvSpPr>
        <p:spPr>
          <a:xfrm>
            <a:off x="8118157" y="2398217"/>
            <a:ext cx="723774" cy="7237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4BAC6E-661E-4D45-A1DA-C4A87668563B}"/>
              </a:ext>
            </a:extLst>
          </p:cNvPr>
          <p:cNvSpPr txBox="1"/>
          <p:nvPr/>
        </p:nvSpPr>
        <p:spPr>
          <a:xfrm>
            <a:off x="7810714" y="2511694"/>
            <a:ext cx="133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State</a:t>
            </a:r>
            <a:endParaRPr lang="en-GB" sz="1200" b="1" dirty="0"/>
          </a:p>
          <a:p>
            <a:pPr algn="ctr"/>
            <a:r>
              <a:rPr lang="en-GB" sz="1200" b="1" dirty="0"/>
              <a:t>name</a:t>
            </a:r>
            <a:endParaRPr lang="en-US" sz="12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76FC1-1880-4202-8D25-EB8C5D3E5F44}"/>
              </a:ext>
            </a:extLst>
          </p:cNvPr>
          <p:cNvSpPr txBox="1"/>
          <p:nvPr/>
        </p:nvSpPr>
        <p:spPr>
          <a:xfrm>
            <a:off x="7765044" y="2130595"/>
            <a:ext cx="1482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</a:rPr>
              <a:t>Robot state number</a:t>
            </a:r>
            <a:endParaRPr lang="en-GB" sz="1200" b="1" dirty="0">
              <a:solidFill>
                <a:srgbClr val="0070C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EECA5E-6364-423A-9847-CEFD63205982}"/>
              </a:ext>
            </a:extLst>
          </p:cNvPr>
          <p:cNvCxnSpPr>
            <a:cxnSpLocks/>
          </p:cNvCxnSpPr>
          <p:nvPr/>
        </p:nvCxnSpPr>
        <p:spPr>
          <a:xfrm>
            <a:off x="8937089" y="2790094"/>
            <a:ext cx="129029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A03412-A557-4971-B07E-7C890F7D3146}"/>
              </a:ext>
            </a:extLst>
          </p:cNvPr>
          <p:cNvSpPr txBox="1"/>
          <p:nvPr/>
        </p:nvSpPr>
        <p:spPr>
          <a:xfrm>
            <a:off x="8661015" y="2484250"/>
            <a:ext cx="1822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7030A0"/>
                </a:solidFill>
              </a:rPr>
              <a:t>Transition condition</a:t>
            </a:r>
            <a:endParaRPr lang="en-GB" sz="1200" b="1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E306E8-05A3-49D1-95D4-D0E02933D450}"/>
              </a:ext>
            </a:extLst>
          </p:cNvPr>
          <p:cNvSpPr txBox="1"/>
          <p:nvPr/>
        </p:nvSpPr>
        <p:spPr>
          <a:xfrm>
            <a:off x="3161837" y="544897"/>
            <a:ext cx="509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new finite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376B68-0EE3-42A5-B9F5-1BEDF56A6356}"/>
              </a:ext>
            </a:extLst>
          </p:cNvPr>
          <p:cNvSpPr txBox="1"/>
          <p:nvPr/>
        </p:nvSpPr>
        <p:spPr>
          <a:xfrm>
            <a:off x="3698138" y="991735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0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413</Words>
  <Application>Microsoft Office PowerPoint</Application>
  <PresentationFormat>Widescreen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Myriad Pro Light</vt:lpstr>
      <vt:lpstr>Office Theme</vt:lpstr>
      <vt:lpstr>Girls into Coding activity 3 images</vt:lpstr>
      <vt:lpstr>Image 1</vt:lpstr>
      <vt:lpstr>Image 2</vt:lpstr>
      <vt:lpstr>Image 3</vt:lpstr>
      <vt:lpstr>Image 5</vt:lpstr>
      <vt:lpstr>Image 6</vt:lpstr>
      <vt:lpstr>Image 7</vt:lpstr>
      <vt:lpstr>Image 8</vt:lpstr>
      <vt:lpstr>Image 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into Coding activity 3 images</dc:title>
  <dc:creator>No Prob - Llama</dc:creator>
  <cp:lastModifiedBy>No Prob - Llama</cp:lastModifiedBy>
  <cp:revision>18</cp:revision>
  <dcterms:created xsi:type="dcterms:W3CDTF">2020-11-14T12:41:23Z</dcterms:created>
  <dcterms:modified xsi:type="dcterms:W3CDTF">2020-11-15T13:24:00Z</dcterms:modified>
</cp:coreProperties>
</file>